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Ó, VEM, ESPÍRITO </a:t>
            </a:r>
            <a:br>
              <a:rPr lang="pt-BR" dirty="0"/>
            </a:br>
            <a:r>
              <a:rPr lang="pt-BR" dirty="0"/>
              <a:t>DE AMOR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VEM, ESPÍRITO DE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vem, Espírito de amor, </a:t>
            </a:r>
          </a:p>
          <a:p>
            <a:r>
              <a:rPr lang="pt-BR" dirty="0"/>
              <a:t>Ó, Dom Celestial. </a:t>
            </a:r>
          </a:p>
          <a:p>
            <a:r>
              <a:rPr lang="pt-BR" dirty="0"/>
              <a:t>Inspira-nos com santo ardor </a:t>
            </a:r>
          </a:p>
          <a:p>
            <a:r>
              <a:rPr lang="pt-BR" dirty="0"/>
              <a:t>Do vivo manancial, </a:t>
            </a:r>
          </a:p>
          <a:p>
            <a:r>
              <a:rPr lang="pt-BR" dirty="0"/>
              <a:t>Do vivo manancial.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VEM, ESPÍRITO DE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8764ED9-751E-45E0-95AC-63E45E35C52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Eleva nosso coração </a:t>
            </a:r>
          </a:p>
          <a:p>
            <a:r>
              <a:rPr lang="pt-BR" dirty="0"/>
              <a:t>Do mundo tão cruel; </a:t>
            </a:r>
          </a:p>
          <a:p>
            <a:r>
              <a:rPr lang="pt-BR" dirty="0"/>
              <a:t>Concede-nos o grato dom </a:t>
            </a:r>
          </a:p>
          <a:p>
            <a:r>
              <a:rPr lang="pt-BR" dirty="0"/>
              <a:t>De ser-Te sempre fiel, </a:t>
            </a:r>
          </a:p>
          <a:p>
            <a:r>
              <a:rPr lang="pt-BR" dirty="0"/>
              <a:t>De ser-Te sempre fiel.</a:t>
            </a:r>
          </a:p>
        </p:txBody>
      </p:sp>
    </p:spTree>
    <p:extLst>
      <p:ext uri="{BB962C8B-B14F-4D97-AF65-F5344CB8AC3E}">
        <p14:creationId xmlns:p14="http://schemas.microsoft.com/office/powerpoint/2010/main" val="2585594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Ó, VEM, ESPÍRITO DE AMOR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Perdoa nossa débil fé, </a:t>
            </a:r>
          </a:p>
          <a:p>
            <a:r>
              <a:rPr lang="pt-BR" dirty="0"/>
              <a:t>E livra-nos do mal; </a:t>
            </a:r>
          </a:p>
          <a:p>
            <a:r>
              <a:rPr lang="pt-BR" dirty="0"/>
              <a:t>Ensina-nos a santa Lei, </a:t>
            </a:r>
          </a:p>
          <a:p>
            <a:r>
              <a:rPr lang="pt-BR"/>
              <a:t>Doutrina celestial, </a:t>
            </a:r>
            <a:endParaRPr lang="pt-BR" dirty="0"/>
          </a:p>
          <a:p>
            <a:r>
              <a:rPr lang="pt-BR" dirty="0"/>
              <a:t>Doutrina celestial.</a:t>
            </a:r>
          </a:p>
        </p:txBody>
      </p:sp>
    </p:spTree>
    <p:extLst>
      <p:ext uri="{BB962C8B-B14F-4D97-AF65-F5344CB8AC3E}">
        <p14:creationId xmlns:p14="http://schemas.microsoft.com/office/powerpoint/2010/main" val="2558394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1697</TotalTime>
  <Words>98</Words>
  <Application>Microsoft Office PowerPoint</Application>
  <PresentationFormat>Apresentação na tela (16:9)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Ó, VEM, ESPÍRITO  DE AMOR</vt:lpstr>
      <vt:lpstr>Ó, VEM, ESPÍRITO DE AMOR</vt:lpstr>
      <vt:lpstr>Ó, VEM, ESPÍRITO DE AMOR</vt:lpstr>
      <vt:lpstr>Ó, VEM, ESPÍRITO DE AMOR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2019-06-12T21:58:34Z</dcterms:modified>
</cp:coreProperties>
</file>

<file path=docProps/thumbnail.jpeg>
</file>